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3AED8B-6C24-4567-A17B-2DC5578CAE3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EA91615-6EAA-4FC9-B453-24DF177F853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buyer needs an application that will be easy to compare prices.</a:t>
          </a:r>
        </a:p>
      </dgm:t>
    </dgm:pt>
    <dgm:pt modelId="{03B73922-4E21-4C4D-902A-44D0C0EC412F}" type="parTrans" cxnId="{AB623DD2-3918-4E60-B733-1A81DC2BB901}">
      <dgm:prSet/>
      <dgm:spPr/>
      <dgm:t>
        <a:bodyPr/>
        <a:lstStyle/>
        <a:p>
          <a:endParaRPr lang="en-US"/>
        </a:p>
      </dgm:t>
    </dgm:pt>
    <dgm:pt modelId="{AEB42122-5ED9-40A5-A566-7A514C1389F7}" type="sibTrans" cxnId="{AB623DD2-3918-4E60-B733-1A81DC2BB901}">
      <dgm:prSet/>
      <dgm:spPr/>
      <dgm:t>
        <a:bodyPr/>
        <a:lstStyle/>
        <a:p>
          <a:endParaRPr lang="en-US"/>
        </a:p>
      </dgm:t>
    </dgm:pt>
    <dgm:pt modelId="{160B85FE-E960-4455-9716-0F06B986CAB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buyer needs application that will be easy to compare shipping fee.</a:t>
          </a:r>
        </a:p>
      </dgm:t>
    </dgm:pt>
    <dgm:pt modelId="{AE6CD971-D854-40D0-A0AF-7C134179F4FF}" type="parTrans" cxnId="{FD4A9AE2-4B3D-43FE-8F85-43CE5C4CF99A}">
      <dgm:prSet/>
      <dgm:spPr/>
      <dgm:t>
        <a:bodyPr/>
        <a:lstStyle/>
        <a:p>
          <a:endParaRPr lang="en-US"/>
        </a:p>
      </dgm:t>
    </dgm:pt>
    <dgm:pt modelId="{F5C3EB77-716C-4586-BDEB-A79C2687A05F}" type="sibTrans" cxnId="{FD4A9AE2-4B3D-43FE-8F85-43CE5C4CF99A}">
      <dgm:prSet/>
      <dgm:spPr/>
      <dgm:t>
        <a:bodyPr/>
        <a:lstStyle/>
        <a:p>
          <a:endParaRPr lang="en-US"/>
        </a:p>
      </dgm:t>
    </dgm:pt>
    <dgm:pt modelId="{416146D4-6754-46DD-82BD-C5DE882438F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buyer needs application that will be easy to compare the online stores ratings and reviews.</a:t>
          </a:r>
        </a:p>
      </dgm:t>
    </dgm:pt>
    <dgm:pt modelId="{3F1ADEF1-CE0D-4FF7-A4F7-1B3BDFCC7BEE}" type="parTrans" cxnId="{0F024F3E-5C00-45D6-9C53-87AA7CC278A2}">
      <dgm:prSet/>
      <dgm:spPr/>
      <dgm:t>
        <a:bodyPr/>
        <a:lstStyle/>
        <a:p>
          <a:endParaRPr lang="en-US"/>
        </a:p>
      </dgm:t>
    </dgm:pt>
    <dgm:pt modelId="{2A0A604B-F044-411F-AF60-0E52F6398B54}" type="sibTrans" cxnId="{0F024F3E-5C00-45D6-9C53-87AA7CC278A2}">
      <dgm:prSet/>
      <dgm:spPr/>
      <dgm:t>
        <a:bodyPr/>
        <a:lstStyle/>
        <a:p>
          <a:endParaRPr lang="en-US"/>
        </a:p>
      </dgm:t>
    </dgm:pt>
    <dgm:pt modelId="{559F25ED-CEDE-4D1E-B6C2-B0574CE299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buyer needs a way to use vouchers as an option to save money.</a:t>
          </a:r>
        </a:p>
      </dgm:t>
    </dgm:pt>
    <dgm:pt modelId="{DAE8EB03-D928-42C1-AF66-21A4D1CE7102}" type="parTrans" cxnId="{53033851-D7A8-4BB7-9008-3179715F9AA9}">
      <dgm:prSet/>
      <dgm:spPr/>
      <dgm:t>
        <a:bodyPr/>
        <a:lstStyle/>
        <a:p>
          <a:endParaRPr lang="en-US"/>
        </a:p>
      </dgm:t>
    </dgm:pt>
    <dgm:pt modelId="{30B7B785-F35A-4C71-A19D-BEC19CDE07CC}" type="sibTrans" cxnId="{53033851-D7A8-4BB7-9008-3179715F9AA9}">
      <dgm:prSet/>
      <dgm:spPr/>
      <dgm:t>
        <a:bodyPr/>
        <a:lstStyle/>
        <a:p>
          <a:endParaRPr lang="en-US"/>
        </a:p>
      </dgm:t>
    </dgm:pt>
    <dgm:pt modelId="{F042CAA4-1849-4412-9387-2ACF0A65292D}" type="pres">
      <dgm:prSet presAssocID="{A93AED8B-6C24-4567-A17B-2DC5578CAE34}" presName="root" presStyleCnt="0">
        <dgm:presLayoutVars>
          <dgm:dir/>
          <dgm:resizeHandles val="exact"/>
        </dgm:presLayoutVars>
      </dgm:prSet>
      <dgm:spPr/>
    </dgm:pt>
    <dgm:pt modelId="{84DF5770-BB9F-4ADA-9927-4AF853AEAFED}" type="pres">
      <dgm:prSet presAssocID="{BEA91615-6EAA-4FC9-B453-24DF177F8537}" presName="compNode" presStyleCnt="0"/>
      <dgm:spPr/>
    </dgm:pt>
    <dgm:pt modelId="{6B176EB4-6BDB-49C8-AE99-A583CBF98357}" type="pres">
      <dgm:prSet presAssocID="{BEA91615-6EAA-4FC9-B453-24DF177F8537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0E609F6-EAED-4015-8D0F-FA9D46F254BF}" type="pres">
      <dgm:prSet presAssocID="{BEA91615-6EAA-4FC9-B453-24DF177F853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0A3417C6-1F35-40D9-B725-F4DA52D63DC6}" type="pres">
      <dgm:prSet presAssocID="{BEA91615-6EAA-4FC9-B453-24DF177F8537}" presName="spaceRect" presStyleCnt="0"/>
      <dgm:spPr/>
    </dgm:pt>
    <dgm:pt modelId="{177053F2-D4DB-44A6-AA9E-6E55C2FEFD45}" type="pres">
      <dgm:prSet presAssocID="{BEA91615-6EAA-4FC9-B453-24DF177F8537}" presName="textRect" presStyleLbl="revTx" presStyleIdx="0" presStyleCnt="4">
        <dgm:presLayoutVars>
          <dgm:chMax val="1"/>
          <dgm:chPref val="1"/>
        </dgm:presLayoutVars>
      </dgm:prSet>
      <dgm:spPr/>
    </dgm:pt>
    <dgm:pt modelId="{FCCD22D1-EC2A-42AA-AF11-58B0D37BAC0E}" type="pres">
      <dgm:prSet presAssocID="{AEB42122-5ED9-40A5-A566-7A514C1389F7}" presName="sibTrans" presStyleCnt="0"/>
      <dgm:spPr/>
    </dgm:pt>
    <dgm:pt modelId="{E27E1AA2-B344-4779-88CD-562DAFFFF7F5}" type="pres">
      <dgm:prSet presAssocID="{160B85FE-E960-4455-9716-0F06B986CAB4}" presName="compNode" presStyleCnt="0"/>
      <dgm:spPr/>
    </dgm:pt>
    <dgm:pt modelId="{4206BB17-FC2D-469D-8038-1BF61986602B}" type="pres">
      <dgm:prSet presAssocID="{160B85FE-E960-4455-9716-0F06B986CAB4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37F417F-EDCB-43E8-8264-E79602A74EAF}" type="pres">
      <dgm:prSet presAssocID="{160B85FE-E960-4455-9716-0F06B986CAB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CB2B99BC-4C81-4C9C-8755-A39842C4DE25}" type="pres">
      <dgm:prSet presAssocID="{160B85FE-E960-4455-9716-0F06B986CAB4}" presName="spaceRect" presStyleCnt="0"/>
      <dgm:spPr/>
    </dgm:pt>
    <dgm:pt modelId="{78F07E5C-DF09-433A-8F6E-B0D05B478ECC}" type="pres">
      <dgm:prSet presAssocID="{160B85FE-E960-4455-9716-0F06B986CAB4}" presName="textRect" presStyleLbl="revTx" presStyleIdx="1" presStyleCnt="4">
        <dgm:presLayoutVars>
          <dgm:chMax val="1"/>
          <dgm:chPref val="1"/>
        </dgm:presLayoutVars>
      </dgm:prSet>
      <dgm:spPr/>
    </dgm:pt>
    <dgm:pt modelId="{7E0E8AA5-0EA4-4AC7-AE30-3B5A4E6AA2CF}" type="pres">
      <dgm:prSet presAssocID="{F5C3EB77-716C-4586-BDEB-A79C2687A05F}" presName="sibTrans" presStyleCnt="0"/>
      <dgm:spPr/>
    </dgm:pt>
    <dgm:pt modelId="{7AFC751E-A012-42C7-AA20-8499E361913D}" type="pres">
      <dgm:prSet presAssocID="{416146D4-6754-46DD-82BD-C5DE882438F5}" presName="compNode" presStyleCnt="0"/>
      <dgm:spPr/>
    </dgm:pt>
    <dgm:pt modelId="{29FF90D1-47A6-4E97-984F-866C19927CA3}" type="pres">
      <dgm:prSet presAssocID="{416146D4-6754-46DD-82BD-C5DE882438F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3AF6900-30DC-459E-9C1C-02FC9E3A3BE2}" type="pres">
      <dgm:prSet presAssocID="{416146D4-6754-46DD-82BD-C5DE882438F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DBDDFC46-EA06-4564-B7B7-E0A6DE3F6673}" type="pres">
      <dgm:prSet presAssocID="{416146D4-6754-46DD-82BD-C5DE882438F5}" presName="spaceRect" presStyleCnt="0"/>
      <dgm:spPr/>
    </dgm:pt>
    <dgm:pt modelId="{2ECC4B49-37E5-4653-B8F6-98CA62B97826}" type="pres">
      <dgm:prSet presAssocID="{416146D4-6754-46DD-82BD-C5DE882438F5}" presName="textRect" presStyleLbl="revTx" presStyleIdx="2" presStyleCnt="4">
        <dgm:presLayoutVars>
          <dgm:chMax val="1"/>
          <dgm:chPref val="1"/>
        </dgm:presLayoutVars>
      </dgm:prSet>
      <dgm:spPr/>
    </dgm:pt>
    <dgm:pt modelId="{C08D45E3-CB3B-41B2-A386-572138077714}" type="pres">
      <dgm:prSet presAssocID="{2A0A604B-F044-411F-AF60-0E52F6398B54}" presName="sibTrans" presStyleCnt="0"/>
      <dgm:spPr/>
    </dgm:pt>
    <dgm:pt modelId="{FEB6DD30-0494-4635-9DBA-32EF2A7AAFC1}" type="pres">
      <dgm:prSet presAssocID="{559F25ED-CEDE-4D1E-B6C2-B0574CE29914}" presName="compNode" presStyleCnt="0"/>
      <dgm:spPr/>
    </dgm:pt>
    <dgm:pt modelId="{7ED259C2-CFD0-45E0-8DC5-166CE19A3A3C}" type="pres">
      <dgm:prSet presAssocID="{559F25ED-CEDE-4D1E-B6C2-B0574CE29914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C2B7E28-1982-4B0C-AC6C-D5D060625E55}" type="pres">
      <dgm:prSet presAssocID="{559F25ED-CEDE-4D1E-B6C2-B0574CE2991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25FAEBFF-F0CF-4C6C-88B3-B053E7A60C7B}" type="pres">
      <dgm:prSet presAssocID="{559F25ED-CEDE-4D1E-B6C2-B0574CE29914}" presName="spaceRect" presStyleCnt="0"/>
      <dgm:spPr/>
    </dgm:pt>
    <dgm:pt modelId="{62997FCE-8672-41F2-9750-8BD4F40EC837}" type="pres">
      <dgm:prSet presAssocID="{559F25ED-CEDE-4D1E-B6C2-B0574CE2991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8DD4900-C4FB-447D-A4F7-5E20D73AD3D2}" type="presOf" srcId="{416146D4-6754-46DD-82BD-C5DE882438F5}" destId="{2ECC4B49-37E5-4653-B8F6-98CA62B97826}" srcOrd="0" destOrd="0" presId="urn:microsoft.com/office/officeart/2018/5/layout/IconLeafLabelList"/>
    <dgm:cxn modelId="{4746A727-5220-4D18-9806-2D5B26B31046}" type="presOf" srcId="{A93AED8B-6C24-4567-A17B-2DC5578CAE34}" destId="{F042CAA4-1849-4412-9387-2ACF0A65292D}" srcOrd="0" destOrd="0" presId="urn:microsoft.com/office/officeart/2018/5/layout/IconLeafLabelList"/>
    <dgm:cxn modelId="{0F024F3E-5C00-45D6-9C53-87AA7CC278A2}" srcId="{A93AED8B-6C24-4567-A17B-2DC5578CAE34}" destId="{416146D4-6754-46DD-82BD-C5DE882438F5}" srcOrd="2" destOrd="0" parTransId="{3F1ADEF1-CE0D-4FF7-A4F7-1B3BDFCC7BEE}" sibTransId="{2A0A604B-F044-411F-AF60-0E52F6398B54}"/>
    <dgm:cxn modelId="{12D33740-C6E5-40B9-8CC9-0C6F45F47C64}" type="presOf" srcId="{559F25ED-CEDE-4D1E-B6C2-B0574CE29914}" destId="{62997FCE-8672-41F2-9750-8BD4F40EC837}" srcOrd="0" destOrd="0" presId="urn:microsoft.com/office/officeart/2018/5/layout/IconLeafLabelList"/>
    <dgm:cxn modelId="{265B544A-354A-4242-8D5B-5301686066DB}" type="presOf" srcId="{160B85FE-E960-4455-9716-0F06B986CAB4}" destId="{78F07E5C-DF09-433A-8F6E-B0D05B478ECC}" srcOrd="0" destOrd="0" presId="urn:microsoft.com/office/officeart/2018/5/layout/IconLeafLabelList"/>
    <dgm:cxn modelId="{53033851-D7A8-4BB7-9008-3179715F9AA9}" srcId="{A93AED8B-6C24-4567-A17B-2DC5578CAE34}" destId="{559F25ED-CEDE-4D1E-B6C2-B0574CE29914}" srcOrd="3" destOrd="0" parTransId="{DAE8EB03-D928-42C1-AF66-21A4D1CE7102}" sibTransId="{30B7B785-F35A-4C71-A19D-BEC19CDE07CC}"/>
    <dgm:cxn modelId="{3C2E38A1-7906-47DF-8FC9-CCE6DDC24299}" type="presOf" srcId="{BEA91615-6EAA-4FC9-B453-24DF177F8537}" destId="{177053F2-D4DB-44A6-AA9E-6E55C2FEFD45}" srcOrd="0" destOrd="0" presId="urn:microsoft.com/office/officeart/2018/5/layout/IconLeafLabelList"/>
    <dgm:cxn modelId="{AB623DD2-3918-4E60-B733-1A81DC2BB901}" srcId="{A93AED8B-6C24-4567-A17B-2DC5578CAE34}" destId="{BEA91615-6EAA-4FC9-B453-24DF177F8537}" srcOrd="0" destOrd="0" parTransId="{03B73922-4E21-4C4D-902A-44D0C0EC412F}" sibTransId="{AEB42122-5ED9-40A5-A566-7A514C1389F7}"/>
    <dgm:cxn modelId="{FD4A9AE2-4B3D-43FE-8F85-43CE5C4CF99A}" srcId="{A93AED8B-6C24-4567-A17B-2DC5578CAE34}" destId="{160B85FE-E960-4455-9716-0F06B986CAB4}" srcOrd="1" destOrd="0" parTransId="{AE6CD971-D854-40D0-A0AF-7C134179F4FF}" sibTransId="{F5C3EB77-716C-4586-BDEB-A79C2687A05F}"/>
    <dgm:cxn modelId="{9E83076E-EFE2-447E-A224-F2BEDCD4F641}" type="presParOf" srcId="{F042CAA4-1849-4412-9387-2ACF0A65292D}" destId="{84DF5770-BB9F-4ADA-9927-4AF853AEAFED}" srcOrd="0" destOrd="0" presId="urn:microsoft.com/office/officeart/2018/5/layout/IconLeafLabelList"/>
    <dgm:cxn modelId="{D3E5D584-E92A-4D78-9F66-33223D117A03}" type="presParOf" srcId="{84DF5770-BB9F-4ADA-9927-4AF853AEAFED}" destId="{6B176EB4-6BDB-49C8-AE99-A583CBF98357}" srcOrd="0" destOrd="0" presId="urn:microsoft.com/office/officeart/2018/5/layout/IconLeafLabelList"/>
    <dgm:cxn modelId="{B4DF188B-EAE9-4479-91EE-2B55B9BA39A5}" type="presParOf" srcId="{84DF5770-BB9F-4ADA-9927-4AF853AEAFED}" destId="{90E609F6-EAED-4015-8D0F-FA9D46F254BF}" srcOrd="1" destOrd="0" presId="urn:microsoft.com/office/officeart/2018/5/layout/IconLeafLabelList"/>
    <dgm:cxn modelId="{B60DC1FB-1E26-4899-A66C-49F2CBC0C335}" type="presParOf" srcId="{84DF5770-BB9F-4ADA-9927-4AF853AEAFED}" destId="{0A3417C6-1F35-40D9-B725-F4DA52D63DC6}" srcOrd="2" destOrd="0" presId="urn:microsoft.com/office/officeart/2018/5/layout/IconLeafLabelList"/>
    <dgm:cxn modelId="{10321AD4-7A7A-428A-8691-1378F2C2F34D}" type="presParOf" srcId="{84DF5770-BB9F-4ADA-9927-4AF853AEAFED}" destId="{177053F2-D4DB-44A6-AA9E-6E55C2FEFD45}" srcOrd="3" destOrd="0" presId="urn:microsoft.com/office/officeart/2018/5/layout/IconLeafLabelList"/>
    <dgm:cxn modelId="{ECAEDF20-1C04-45A6-ABB4-91EDB9A78F55}" type="presParOf" srcId="{F042CAA4-1849-4412-9387-2ACF0A65292D}" destId="{FCCD22D1-EC2A-42AA-AF11-58B0D37BAC0E}" srcOrd="1" destOrd="0" presId="urn:microsoft.com/office/officeart/2018/5/layout/IconLeafLabelList"/>
    <dgm:cxn modelId="{F331286D-4547-4036-A422-410C191D5122}" type="presParOf" srcId="{F042CAA4-1849-4412-9387-2ACF0A65292D}" destId="{E27E1AA2-B344-4779-88CD-562DAFFFF7F5}" srcOrd="2" destOrd="0" presId="urn:microsoft.com/office/officeart/2018/5/layout/IconLeafLabelList"/>
    <dgm:cxn modelId="{948C59A3-BAC1-4764-8AD4-6582DF6E6EAF}" type="presParOf" srcId="{E27E1AA2-B344-4779-88CD-562DAFFFF7F5}" destId="{4206BB17-FC2D-469D-8038-1BF61986602B}" srcOrd="0" destOrd="0" presId="urn:microsoft.com/office/officeart/2018/5/layout/IconLeafLabelList"/>
    <dgm:cxn modelId="{7E2862BA-4288-4CBC-BDB4-9E1B1171E415}" type="presParOf" srcId="{E27E1AA2-B344-4779-88CD-562DAFFFF7F5}" destId="{C37F417F-EDCB-43E8-8264-E79602A74EAF}" srcOrd="1" destOrd="0" presId="urn:microsoft.com/office/officeart/2018/5/layout/IconLeafLabelList"/>
    <dgm:cxn modelId="{EDE53DCB-34C0-436A-8AE8-537282CAB54E}" type="presParOf" srcId="{E27E1AA2-B344-4779-88CD-562DAFFFF7F5}" destId="{CB2B99BC-4C81-4C9C-8755-A39842C4DE25}" srcOrd="2" destOrd="0" presId="urn:microsoft.com/office/officeart/2018/5/layout/IconLeafLabelList"/>
    <dgm:cxn modelId="{CFF62386-D43E-42F1-BC5A-50D3E24ABF52}" type="presParOf" srcId="{E27E1AA2-B344-4779-88CD-562DAFFFF7F5}" destId="{78F07E5C-DF09-433A-8F6E-B0D05B478ECC}" srcOrd="3" destOrd="0" presId="urn:microsoft.com/office/officeart/2018/5/layout/IconLeafLabelList"/>
    <dgm:cxn modelId="{E568A9C8-1818-4570-BF5D-2DC240122E1A}" type="presParOf" srcId="{F042CAA4-1849-4412-9387-2ACF0A65292D}" destId="{7E0E8AA5-0EA4-4AC7-AE30-3B5A4E6AA2CF}" srcOrd="3" destOrd="0" presId="urn:microsoft.com/office/officeart/2018/5/layout/IconLeafLabelList"/>
    <dgm:cxn modelId="{8AE671D7-DB8C-4EC4-8D26-8553637B7572}" type="presParOf" srcId="{F042CAA4-1849-4412-9387-2ACF0A65292D}" destId="{7AFC751E-A012-42C7-AA20-8499E361913D}" srcOrd="4" destOrd="0" presId="urn:microsoft.com/office/officeart/2018/5/layout/IconLeafLabelList"/>
    <dgm:cxn modelId="{89894345-8147-48FC-AF2F-8424E8FA7DB6}" type="presParOf" srcId="{7AFC751E-A012-42C7-AA20-8499E361913D}" destId="{29FF90D1-47A6-4E97-984F-866C19927CA3}" srcOrd="0" destOrd="0" presId="urn:microsoft.com/office/officeart/2018/5/layout/IconLeafLabelList"/>
    <dgm:cxn modelId="{10EFD0DE-C776-4661-9F36-D241D3D517B0}" type="presParOf" srcId="{7AFC751E-A012-42C7-AA20-8499E361913D}" destId="{43AF6900-30DC-459E-9C1C-02FC9E3A3BE2}" srcOrd="1" destOrd="0" presId="urn:microsoft.com/office/officeart/2018/5/layout/IconLeafLabelList"/>
    <dgm:cxn modelId="{D1D980B3-E4B9-4AC9-822E-23D3F65C51EE}" type="presParOf" srcId="{7AFC751E-A012-42C7-AA20-8499E361913D}" destId="{DBDDFC46-EA06-4564-B7B7-E0A6DE3F6673}" srcOrd="2" destOrd="0" presId="urn:microsoft.com/office/officeart/2018/5/layout/IconLeafLabelList"/>
    <dgm:cxn modelId="{08775AEE-2CE2-4345-882B-5C1E1368EE24}" type="presParOf" srcId="{7AFC751E-A012-42C7-AA20-8499E361913D}" destId="{2ECC4B49-37E5-4653-B8F6-98CA62B97826}" srcOrd="3" destOrd="0" presId="urn:microsoft.com/office/officeart/2018/5/layout/IconLeafLabelList"/>
    <dgm:cxn modelId="{8721972E-7261-4D2B-B968-DC1D2E17DF66}" type="presParOf" srcId="{F042CAA4-1849-4412-9387-2ACF0A65292D}" destId="{C08D45E3-CB3B-41B2-A386-572138077714}" srcOrd="5" destOrd="0" presId="urn:microsoft.com/office/officeart/2018/5/layout/IconLeafLabelList"/>
    <dgm:cxn modelId="{B43176B6-A7FE-4725-849F-DDB8EE021FEB}" type="presParOf" srcId="{F042CAA4-1849-4412-9387-2ACF0A65292D}" destId="{FEB6DD30-0494-4635-9DBA-32EF2A7AAFC1}" srcOrd="6" destOrd="0" presId="urn:microsoft.com/office/officeart/2018/5/layout/IconLeafLabelList"/>
    <dgm:cxn modelId="{37254189-496F-400E-A072-50143D46009D}" type="presParOf" srcId="{FEB6DD30-0494-4635-9DBA-32EF2A7AAFC1}" destId="{7ED259C2-CFD0-45E0-8DC5-166CE19A3A3C}" srcOrd="0" destOrd="0" presId="urn:microsoft.com/office/officeart/2018/5/layout/IconLeafLabelList"/>
    <dgm:cxn modelId="{36A6EE7E-C2B2-4C88-9AA8-926A9864FC72}" type="presParOf" srcId="{FEB6DD30-0494-4635-9DBA-32EF2A7AAFC1}" destId="{3C2B7E28-1982-4B0C-AC6C-D5D060625E55}" srcOrd="1" destOrd="0" presId="urn:microsoft.com/office/officeart/2018/5/layout/IconLeafLabelList"/>
    <dgm:cxn modelId="{0110417F-DF1C-47AD-B7A2-4E556606BB7A}" type="presParOf" srcId="{FEB6DD30-0494-4635-9DBA-32EF2A7AAFC1}" destId="{25FAEBFF-F0CF-4C6C-88B3-B053E7A60C7B}" srcOrd="2" destOrd="0" presId="urn:microsoft.com/office/officeart/2018/5/layout/IconLeafLabelList"/>
    <dgm:cxn modelId="{AB955A15-3B8E-49F7-B7D1-DE20542E5142}" type="presParOf" srcId="{FEB6DD30-0494-4635-9DBA-32EF2A7AAFC1}" destId="{62997FCE-8672-41F2-9750-8BD4F40EC83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A67255-49E2-4E09-846D-B4640B3A58B0}" type="doc">
      <dgm:prSet loTypeId="urn:microsoft.com/office/officeart/2005/8/layout/vList2" loCatId="list" qsTypeId="urn:microsoft.com/office/officeart/2005/8/quickstyle/simple1" qsCatId="simple" csTypeId="urn:microsoft.com/office/officeart/2005/8/colors/accent3_4" csCatId="accent3"/>
      <dgm:spPr/>
      <dgm:t>
        <a:bodyPr/>
        <a:lstStyle/>
        <a:p>
          <a:endParaRPr lang="en-US"/>
        </a:p>
      </dgm:t>
    </dgm:pt>
    <dgm:pt modelId="{ED96B559-67F3-451E-B79A-8A2B4C72F47D}">
      <dgm:prSet/>
      <dgm:spPr/>
      <dgm:t>
        <a:bodyPr/>
        <a:lstStyle/>
        <a:p>
          <a:r>
            <a:rPr lang="en-US" dirty="0"/>
            <a:t>Need for better price comparison of online shops </a:t>
          </a:r>
        </a:p>
      </dgm:t>
    </dgm:pt>
    <dgm:pt modelId="{42942900-6309-421A-86AD-F75C5C6445C1}" type="parTrans" cxnId="{0A921595-0FAA-4BF7-8391-9FAA239C032F}">
      <dgm:prSet/>
      <dgm:spPr/>
      <dgm:t>
        <a:bodyPr/>
        <a:lstStyle/>
        <a:p>
          <a:endParaRPr lang="en-US"/>
        </a:p>
      </dgm:t>
    </dgm:pt>
    <dgm:pt modelId="{8C3D5D52-D8E9-4032-8FA4-ECE5C5EB4E02}" type="sibTrans" cxnId="{0A921595-0FAA-4BF7-8391-9FAA239C032F}">
      <dgm:prSet/>
      <dgm:spPr/>
      <dgm:t>
        <a:bodyPr/>
        <a:lstStyle/>
        <a:p>
          <a:endParaRPr lang="en-US"/>
        </a:p>
      </dgm:t>
    </dgm:pt>
    <dgm:pt modelId="{74AADDB3-C250-45A2-9310-76CF9653631D}">
      <dgm:prSet/>
      <dgm:spPr/>
      <dgm:t>
        <a:bodyPr/>
        <a:lstStyle/>
        <a:p>
          <a:r>
            <a:rPr lang="en-US"/>
            <a:t>The buyer needs an application to be able to easily compare prices between different online shops, so they won’t have too many saved or bookmark items.</a:t>
          </a:r>
        </a:p>
      </dgm:t>
    </dgm:pt>
    <dgm:pt modelId="{69F1193D-F49D-4245-83C3-30176D9112C0}" type="parTrans" cxnId="{5304FFB5-D2CC-4865-BB05-11B5E1555215}">
      <dgm:prSet/>
      <dgm:spPr/>
      <dgm:t>
        <a:bodyPr/>
        <a:lstStyle/>
        <a:p>
          <a:endParaRPr lang="en-US"/>
        </a:p>
      </dgm:t>
    </dgm:pt>
    <dgm:pt modelId="{DA94B509-3B2E-455F-AAC0-0A526532757A}" type="sibTrans" cxnId="{5304FFB5-D2CC-4865-BB05-11B5E1555215}">
      <dgm:prSet/>
      <dgm:spPr/>
      <dgm:t>
        <a:bodyPr/>
        <a:lstStyle/>
        <a:p>
          <a:endParaRPr lang="en-US"/>
        </a:p>
      </dgm:t>
    </dgm:pt>
    <dgm:pt modelId="{504E4AF6-693D-4985-9164-BAB564208A92}" type="pres">
      <dgm:prSet presAssocID="{1AA67255-49E2-4E09-846D-B4640B3A58B0}" presName="linear" presStyleCnt="0">
        <dgm:presLayoutVars>
          <dgm:animLvl val="lvl"/>
          <dgm:resizeHandles val="exact"/>
        </dgm:presLayoutVars>
      </dgm:prSet>
      <dgm:spPr/>
    </dgm:pt>
    <dgm:pt modelId="{108DB8E1-BF05-4C9A-8C3C-943A6824544E}" type="pres">
      <dgm:prSet presAssocID="{ED96B559-67F3-451E-B79A-8A2B4C72F47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F9907D6-3702-4434-B1C0-0EFE0FBA5671}" type="pres">
      <dgm:prSet presAssocID="{ED96B559-67F3-451E-B79A-8A2B4C72F47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A55E101-61B4-46DC-AC78-B5F4D449333D}" type="presOf" srcId="{ED96B559-67F3-451E-B79A-8A2B4C72F47D}" destId="{108DB8E1-BF05-4C9A-8C3C-943A6824544E}" srcOrd="0" destOrd="0" presId="urn:microsoft.com/office/officeart/2005/8/layout/vList2"/>
    <dgm:cxn modelId="{0A921595-0FAA-4BF7-8391-9FAA239C032F}" srcId="{1AA67255-49E2-4E09-846D-B4640B3A58B0}" destId="{ED96B559-67F3-451E-B79A-8A2B4C72F47D}" srcOrd="0" destOrd="0" parTransId="{42942900-6309-421A-86AD-F75C5C6445C1}" sibTransId="{8C3D5D52-D8E9-4032-8FA4-ECE5C5EB4E02}"/>
    <dgm:cxn modelId="{4C70B3AE-DF4D-4512-AFDB-292402DBD4EF}" type="presOf" srcId="{74AADDB3-C250-45A2-9310-76CF9653631D}" destId="{4F9907D6-3702-4434-B1C0-0EFE0FBA5671}" srcOrd="0" destOrd="0" presId="urn:microsoft.com/office/officeart/2005/8/layout/vList2"/>
    <dgm:cxn modelId="{5304FFB5-D2CC-4865-BB05-11B5E1555215}" srcId="{ED96B559-67F3-451E-B79A-8A2B4C72F47D}" destId="{74AADDB3-C250-45A2-9310-76CF9653631D}" srcOrd="0" destOrd="0" parTransId="{69F1193D-F49D-4245-83C3-30176D9112C0}" sibTransId="{DA94B509-3B2E-455F-AAC0-0A526532757A}"/>
    <dgm:cxn modelId="{B3DEB9C8-7E23-4134-8B11-33D63005DB7B}" type="presOf" srcId="{1AA67255-49E2-4E09-846D-B4640B3A58B0}" destId="{504E4AF6-693D-4985-9164-BAB564208A92}" srcOrd="0" destOrd="0" presId="urn:microsoft.com/office/officeart/2005/8/layout/vList2"/>
    <dgm:cxn modelId="{940B83A8-8BEE-4DA7-AF16-E3DF5A8CD182}" type="presParOf" srcId="{504E4AF6-693D-4985-9164-BAB564208A92}" destId="{108DB8E1-BF05-4C9A-8C3C-943A6824544E}" srcOrd="0" destOrd="0" presId="urn:microsoft.com/office/officeart/2005/8/layout/vList2"/>
    <dgm:cxn modelId="{0CD5FBE2-4DD0-48A8-80E1-782E1BD6720A}" type="presParOf" srcId="{504E4AF6-693D-4985-9164-BAB564208A92}" destId="{4F9907D6-3702-4434-B1C0-0EFE0FBA567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CDF734-8BDC-4DE1-AE56-3C3D47532DD0}" type="doc">
      <dgm:prSet loTypeId="urn:microsoft.com/office/officeart/2005/8/layout/vList2" loCatId="list" qsTypeId="urn:microsoft.com/office/officeart/2005/8/quickstyle/simple1" qsCatId="simple" csTypeId="urn:microsoft.com/office/officeart/2005/8/colors/accent3_4" csCatId="accent3"/>
      <dgm:spPr/>
      <dgm:t>
        <a:bodyPr/>
        <a:lstStyle/>
        <a:p>
          <a:endParaRPr lang="en-US"/>
        </a:p>
      </dgm:t>
    </dgm:pt>
    <dgm:pt modelId="{008F569C-CC48-4767-9980-E99BF4C9029F}">
      <dgm:prSet/>
      <dgm:spPr/>
      <dgm:t>
        <a:bodyPr/>
        <a:lstStyle/>
        <a:p>
          <a:r>
            <a:rPr lang="en-US" dirty="0"/>
            <a:t>Need for better ratings management of online shops.</a:t>
          </a:r>
        </a:p>
      </dgm:t>
    </dgm:pt>
    <dgm:pt modelId="{C9AD5A2E-FB39-4C47-800E-B9A9472B1BED}" type="parTrans" cxnId="{CE7AC23F-D6EA-431E-BBA9-395991E8B18E}">
      <dgm:prSet/>
      <dgm:spPr/>
      <dgm:t>
        <a:bodyPr/>
        <a:lstStyle/>
        <a:p>
          <a:endParaRPr lang="en-US"/>
        </a:p>
      </dgm:t>
    </dgm:pt>
    <dgm:pt modelId="{D25C74E1-B9F2-4828-B00C-9D1266FD86A3}" type="sibTrans" cxnId="{CE7AC23F-D6EA-431E-BBA9-395991E8B18E}">
      <dgm:prSet/>
      <dgm:spPr/>
      <dgm:t>
        <a:bodyPr/>
        <a:lstStyle/>
        <a:p>
          <a:endParaRPr lang="en-US"/>
        </a:p>
      </dgm:t>
    </dgm:pt>
    <dgm:pt modelId="{44F4C858-3FA5-4335-9026-3F0CF5BFB73B}">
      <dgm:prSet/>
      <dgm:spPr/>
      <dgm:t>
        <a:bodyPr/>
        <a:lstStyle/>
        <a:p>
          <a:r>
            <a:rPr lang="en-US"/>
            <a:t>The buyer needs an application to be able to easily compare the rating management between different online shops, so they won’t have too many saved or bookmark online shops.</a:t>
          </a:r>
        </a:p>
      </dgm:t>
    </dgm:pt>
    <dgm:pt modelId="{AEB4DA59-E76B-423D-ADF6-17E303481C22}" type="parTrans" cxnId="{18ABDC22-5091-4949-AFB4-4D7002DF1085}">
      <dgm:prSet/>
      <dgm:spPr/>
      <dgm:t>
        <a:bodyPr/>
        <a:lstStyle/>
        <a:p>
          <a:endParaRPr lang="en-US"/>
        </a:p>
      </dgm:t>
    </dgm:pt>
    <dgm:pt modelId="{A4F09B50-814A-4FAF-A43D-E4BBD422F7AE}" type="sibTrans" cxnId="{18ABDC22-5091-4949-AFB4-4D7002DF1085}">
      <dgm:prSet/>
      <dgm:spPr/>
      <dgm:t>
        <a:bodyPr/>
        <a:lstStyle/>
        <a:p>
          <a:endParaRPr lang="en-US"/>
        </a:p>
      </dgm:t>
    </dgm:pt>
    <dgm:pt modelId="{CDA978B0-5A68-4302-AD3C-6AB5123B2332}" type="pres">
      <dgm:prSet presAssocID="{83CDF734-8BDC-4DE1-AE56-3C3D47532DD0}" presName="linear" presStyleCnt="0">
        <dgm:presLayoutVars>
          <dgm:animLvl val="lvl"/>
          <dgm:resizeHandles val="exact"/>
        </dgm:presLayoutVars>
      </dgm:prSet>
      <dgm:spPr/>
    </dgm:pt>
    <dgm:pt modelId="{2370E56B-2D02-4E0A-AAA4-010A90D2AC7C}" type="pres">
      <dgm:prSet presAssocID="{008F569C-CC48-4767-9980-E99BF4C9029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1AC0CDC-DF54-48AD-8B32-44F25BB22BB4}" type="pres">
      <dgm:prSet presAssocID="{008F569C-CC48-4767-9980-E99BF4C9029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78A0304-1A43-438B-8053-745959426593}" type="presOf" srcId="{83CDF734-8BDC-4DE1-AE56-3C3D47532DD0}" destId="{CDA978B0-5A68-4302-AD3C-6AB5123B2332}" srcOrd="0" destOrd="0" presId="urn:microsoft.com/office/officeart/2005/8/layout/vList2"/>
    <dgm:cxn modelId="{25924018-359F-469E-AF6F-78F67A02766D}" type="presOf" srcId="{008F569C-CC48-4767-9980-E99BF4C9029F}" destId="{2370E56B-2D02-4E0A-AAA4-010A90D2AC7C}" srcOrd="0" destOrd="0" presId="urn:microsoft.com/office/officeart/2005/8/layout/vList2"/>
    <dgm:cxn modelId="{18ABDC22-5091-4949-AFB4-4D7002DF1085}" srcId="{008F569C-CC48-4767-9980-E99BF4C9029F}" destId="{44F4C858-3FA5-4335-9026-3F0CF5BFB73B}" srcOrd="0" destOrd="0" parTransId="{AEB4DA59-E76B-423D-ADF6-17E303481C22}" sibTransId="{A4F09B50-814A-4FAF-A43D-E4BBD422F7AE}"/>
    <dgm:cxn modelId="{F81A033B-E157-44F1-AC63-BB11C9076A15}" type="presOf" srcId="{44F4C858-3FA5-4335-9026-3F0CF5BFB73B}" destId="{E1AC0CDC-DF54-48AD-8B32-44F25BB22BB4}" srcOrd="0" destOrd="0" presId="urn:microsoft.com/office/officeart/2005/8/layout/vList2"/>
    <dgm:cxn modelId="{CE7AC23F-D6EA-431E-BBA9-395991E8B18E}" srcId="{83CDF734-8BDC-4DE1-AE56-3C3D47532DD0}" destId="{008F569C-CC48-4767-9980-E99BF4C9029F}" srcOrd="0" destOrd="0" parTransId="{C9AD5A2E-FB39-4C47-800E-B9A9472B1BED}" sibTransId="{D25C74E1-B9F2-4828-B00C-9D1266FD86A3}"/>
    <dgm:cxn modelId="{9F3548A2-E075-4ECB-B545-F9AFE8D5C3FA}" type="presParOf" srcId="{CDA978B0-5A68-4302-AD3C-6AB5123B2332}" destId="{2370E56B-2D02-4E0A-AAA4-010A90D2AC7C}" srcOrd="0" destOrd="0" presId="urn:microsoft.com/office/officeart/2005/8/layout/vList2"/>
    <dgm:cxn modelId="{30225F33-9968-49E2-953B-827F1EA9B335}" type="presParOf" srcId="{CDA978B0-5A68-4302-AD3C-6AB5123B2332}" destId="{E1AC0CDC-DF54-48AD-8B32-44F25BB22BB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8584B8-3571-4A3C-917D-F7BBBB64ED14}" type="doc">
      <dgm:prSet loTypeId="urn:microsoft.com/office/officeart/2005/8/layout/vList2" loCatId="list" qsTypeId="urn:microsoft.com/office/officeart/2005/8/quickstyle/simple1" qsCatId="simple" csTypeId="urn:microsoft.com/office/officeart/2005/8/colors/accent3_4" csCatId="accent3"/>
      <dgm:spPr/>
      <dgm:t>
        <a:bodyPr/>
        <a:lstStyle/>
        <a:p>
          <a:endParaRPr lang="en-US"/>
        </a:p>
      </dgm:t>
    </dgm:pt>
    <dgm:pt modelId="{40EAC089-222D-488D-A115-724C53CA1591}">
      <dgm:prSet/>
      <dgm:spPr/>
      <dgm:t>
        <a:bodyPr/>
        <a:lstStyle/>
        <a:p>
          <a:r>
            <a:rPr lang="en-US" dirty="0"/>
            <a:t>Need for working and available vouchers</a:t>
          </a:r>
        </a:p>
      </dgm:t>
    </dgm:pt>
    <dgm:pt modelId="{E1DDAEF2-28B2-4E68-B1FB-70947675B2A6}" type="parTrans" cxnId="{F84EBF8C-1FBA-46A0-B263-F7FA61BF87E1}">
      <dgm:prSet/>
      <dgm:spPr/>
      <dgm:t>
        <a:bodyPr/>
        <a:lstStyle/>
        <a:p>
          <a:endParaRPr lang="en-US"/>
        </a:p>
      </dgm:t>
    </dgm:pt>
    <dgm:pt modelId="{16A5EBDC-59BE-4608-987B-89B3C99AE783}" type="sibTrans" cxnId="{F84EBF8C-1FBA-46A0-B263-F7FA61BF87E1}">
      <dgm:prSet/>
      <dgm:spPr/>
      <dgm:t>
        <a:bodyPr/>
        <a:lstStyle/>
        <a:p>
          <a:endParaRPr lang="en-US"/>
        </a:p>
      </dgm:t>
    </dgm:pt>
    <dgm:pt modelId="{9DDAB3E1-ED87-4AD1-AE78-20976AB5D4E1}">
      <dgm:prSet/>
      <dgm:spPr/>
      <dgm:t>
        <a:bodyPr/>
        <a:lstStyle/>
        <a:p>
          <a:r>
            <a:rPr lang="en-US"/>
            <a:t>The buyer needs an application to be able to easily find vouchers that they can use that is available.</a:t>
          </a:r>
        </a:p>
      </dgm:t>
    </dgm:pt>
    <dgm:pt modelId="{A9F69DC2-6B43-49D4-B173-08E15D2AB519}" type="parTrans" cxnId="{A65934C0-8200-41F8-A1EE-615CCD1ED4F3}">
      <dgm:prSet/>
      <dgm:spPr/>
      <dgm:t>
        <a:bodyPr/>
        <a:lstStyle/>
        <a:p>
          <a:endParaRPr lang="en-US"/>
        </a:p>
      </dgm:t>
    </dgm:pt>
    <dgm:pt modelId="{ED8DB7D8-3AF7-4C4F-85F7-D3E2F4922CE5}" type="sibTrans" cxnId="{A65934C0-8200-41F8-A1EE-615CCD1ED4F3}">
      <dgm:prSet/>
      <dgm:spPr/>
      <dgm:t>
        <a:bodyPr/>
        <a:lstStyle/>
        <a:p>
          <a:endParaRPr lang="en-US"/>
        </a:p>
      </dgm:t>
    </dgm:pt>
    <dgm:pt modelId="{C5D40A56-1C04-4B76-B846-7B8F5B580C01}" type="pres">
      <dgm:prSet presAssocID="{1C8584B8-3571-4A3C-917D-F7BBBB64ED14}" presName="linear" presStyleCnt="0">
        <dgm:presLayoutVars>
          <dgm:animLvl val="lvl"/>
          <dgm:resizeHandles val="exact"/>
        </dgm:presLayoutVars>
      </dgm:prSet>
      <dgm:spPr/>
    </dgm:pt>
    <dgm:pt modelId="{8794D7D4-9CE3-4389-9D59-BC31BF2BD33E}" type="pres">
      <dgm:prSet presAssocID="{40EAC089-222D-488D-A115-724C53CA159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5E4AC1F-5E75-417B-81A2-0C0D4E42FC98}" type="pres">
      <dgm:prSet presAssocID="{40EAC089-222D-488D-A115-724C53CA159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B172F28-842D-4D6B-A6A3-8787118E1C2C}" type="presOf" srcId="{40EAC089-222D-488D-A115-724C53CA1591}" destId="{8794D7D4-9CE3-4389-9D59-BC31BF2BD33E}" srcOrd="0" destOrd="0" presId="urn:microsoft.com/office/officeart/2005/8/layout/vList2"/>
    <dgm:cxn modelId="{C71FBC51-FC08-4CE2-859B-20C5AFB951EC}" type="presOf" srcId="{1C8584B8-3571-4A3C-917D-F7BBBB64ED14}" destId="{C5D40A56-1C04-4B76-B846-7B8F5B580C01}" srcOrd="0" destOrd="0" presId="urn:microsoft.com/office/officeart/2005/8/layout/vList2"/>
    <dgm:cxn modelId="{F84EBF8C-1FBA-46A0-B263-F7FA61BF87E1}" srcId="{1C8584B8-3571-4A3C-917D-F7BBBB64ED14}" destId="{40EAC089-222D-488D-A115-724C53CA1591}" srcOrd="0" destOrd="0" parTransId="{E1DDAEF2-28B2-4E68-B1FB-70947675B2A6}" sibTransId="{16A5EBDC-59BE-4608-987B-89B3C99AE783}"/>
    <dgm:cxn modelId="{6C2C34B1-36BF-4D0E-96B7-A80BD52FF8A3}" type="presOf" srcId="{9DDAB3E1-ED87-4AD1-AE78-20976AB5D4E1}" destId="{C5E4AC1F-5E75-417B-81A2-0C0D4E42FC98}" srcOrd="0" destOrd="0" presId="urn:microsoft.com/office/officeart/2005/8/layout/vList2"/>
    <dgm:cxn modelId="{A65934C0-8200-41F8-A1EE-615CCD1ED4F3}" srcId="{40EAC089-222D-488D-A115-724C53CA1591}" destId="{9DDAB3E1-ED87-4AD1-AE78-20976AB5D4E1}" srcOrd="0" destOrd="0" parTransId="{A9F69DC2-6B43-49D4-B173-08E15D2AB519}" sibTransId="{ED8DB7D8-3AF7-4C4F-85F7-D3E2F4922CE5}"/>
    <dgm:cxn modelId="{1435AC41-434E-4EB3-96E8-1B1E64AAE84F}" type="presParOf" srcId="{C5D40A56-1C04-4B76-B846-7B8F5B580C01}" destId="{8794D7D4-9CE3-4389-9D59-BC31BF2BD33E}" srcOrd="0" destOrd="0" presId="urn:microsoft.com/office/officeart/2005/8/layout/vList2"/>
    <dgm:cxn modelId="{20FFFFC5-4F4D-496E-93A2-3AE6313631F6}" type="presParOf" srcId="{C5D40A56-1C04-4B76-B846-7B8F5B580C01}" destId="{C5E4AC1F-5E75-417B-81A2-0C0D4E42FC9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76EB4-6BDB-49C8-AE99-A583CBF98357}">
      <dsp:nvSpPr>
        <dsp:cNvPr id="0" name=""/>
        <dsp:cNvSpPr/>
      </dsp:nvSpPr>
      <dsp:spPr>
        <a:xfrm>
          <a:off x="831537" y="624044"/>
          <a:ext cx="1257939" cy="125793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E609F6-EAED-4015-8D0F-FA9D46F254BF}">
      <dsp:nvSpPr>
        <dsp:cNvPr id="0" name=""/>
        <dsp:cNvSpPr/>
      </dsp:nvSpPr>
      <dsp:spPr>
        <a:xfrm>
          <a:off x="1099622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053F2-D4DB-44A6-AA9E-6E55C2FEFD45}">
      <dsp:nvSpPr>
        <dsp:cNvPr id="0" name=""/>
        <dsp:cNvSpPr/>
      </dsp:nvSpPr>
      <dsp:spPr>
        <a:xfrm>
          <a:off x="429408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buyer needs an application that will be easy to compare prices.</a:t>
          </a:r>
        </a:p>
      </dsp:txBody>
      <dsp:txXfrm>
        <a:off x="429408" y="2273800"/>
        <a:ext cx="2062195" cy="720000"/>
      </dsp:txXfrm>
    </dsp:sp>
    <dsp:sp modelId="{4206BB17-FC2D-469D-8038-1BF61986602B}">
      <dsp:nvSpPr>
        <dsp:cNvPr id="0" name=""/>
        <dsp:cNvSpPr/>
      </dsp:nvSpPr>
      <dsp:spPr>
        <a:xfrm>
          <a:off x="3254616" y="624044"/>
          <a:ext cx="1257939" cy="125793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7F417F-EDCB-43E8-8264-E79602A74EAF}">
      <dsp:nvSpPr>
        <dsp:cNvPr id="0" name=""/>
        <dsp:cNvSpPr/>
      </dsp:nvSpPr>
      <dsp:spPr>
        <a:xfrm>
          <a:off x="3522702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07E5C-DF09-433A-8F6E-B0D05B478ECC}">
      <dsp:nvSpPr>
        <dsp:cNvPr id="0" name=""/>
        <dsp:cNvSpPr/>
      </dsp:nvSpPr>
      <dsp:spPr>
        <a:xfrm>
          <a:off x="2852488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buyer needs application that will be easy to compare shipping fee.</a:t>
          </a:r>
        </a:p>
      </dsp:txBody>
      <dsp:txXfrm>
        <a:off x="2852488" y="2273800"/>
        <a:ext cx="2062195" cy="720000"/>
      </dsp:txXfrm>
    </dsp:sp>
    <dsp:sp modelId="{29FF90D1-47A6-4E97-984F-866C19927CA3}">
      <dsp:nvSpPr>
        <dsp:cNvPr id="0" name=""/>
        <dsp:cNvSpPr/>
      </dsp:nvSpPr>
      <dsp:spPr>
        <a:xfrm>
          <a:off x="5677696" y="624044"/>
          <a:ext cx="1257939" cy="125793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AF6900-30DC-459E-9C1C-02FC9E3A3BE2}">
      <dsp:nvSpPr>
        <dsp:cNvPr id="0" name=""/>
        <dsp:cNvSpPr/>
      </dsp:nvSpPr>
      <dsp:spPr>
        <a:xfrm>
          <a:off x="5945781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C4B49-37E5-4653-B8F6-98CA62B97826}">
      <dsp:nvSpPr>
        <dsp:cNvPr id="0" name=""/>
        <dsp:cNvSpPr/>
      </dsp:nvSpPr>
      <dsp:spPr>
        <a:xfrm>
          <a:off x="5275568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buyer needs application that will be easy to compare the online stores ratings and reviews.</a:t>
          </a:r>
        </a:p>
      </dsp:txBody>
      <dsp:txXfrm>
        <a:off x="5275568" y="2273800"/>
        <a:ext cx="2062195" cy="720000"/>
      </dsp:txXfrm>
    </dsp:sp>
    <dsp:sp modelId="{7ED259C2-CFD0-45E0-8DC5-166CE19A3A3C}">
      <dsp:nvSpPr>
        <dsp:cNvPr id="0" name=""/>
        <dsp:cNvSpPr/>
      </dsp:nvSpPr>
      <dsp:spPr>
        <a:xfrm>
          <a:off x="8100775" y="624044"/>
          <a:ext cx="1257939" cy="125793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B7E28-1982-4B0C-AC6C-D5D060625E55}">
      <dsp:nvSpPr>
        <dsp:cNvPr id="0" name=""/>
        <dsp:cNvSpPr/>
      </dsp:nvSpPr>
      <dsp:spPr>
        <a:xfrm>
          <a:off x="8368861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97FCE-8672-41F2-9750-8BD4F40EC837}">
      <dsp:nvSpPr>
        <dsp:cNvPr id="0" name=""/>
        <dsp:cNvSpPr/>
      </dsp:nvSpPr>
      <dsp:spPr>
        <a:xfrm>
          <a:off x="7698647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buyer needs a way to use vouchers as an option to save money.</a:t>
          </a:r>
        </a:p>
      </dsp:txBody>
      <dsp:txXfrm>
        <a:off x="7698647" y="2273800"/>
        <a:ext cx="206219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DB8E1-BF05-4C9A-8C3C-943A6824544E}">
      <dsp:nvSpPr>
        <dsp:cNvPr id="0" name=""/>
        <dsp:cNvSpPr/>
      </dsp:nvSpPr>
      <dsp:spPr>
        <a:xfrm>
          <a:off x="0" y="106812"/>
          <a:ext cx="6513603" cy="252954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Need for better price comparison of online shops </a:t>
          </a:r>
        </a:p>
      </dsp:txBody>
      <dsp:txXfrm>
        <a:off x="123482" y="230294"/>
        <a:ext cx="6266639" cy="2282576"/>
      </dsp:txXfrm>
    </dsp:sp>
    <dsp:sp modelId="{4F9907D6-3702-4434-B1C0-0EFE0FBA5671}">
      <dsp:nvSpPr>
        <dsp:cNvPr id="0" name=""/>
        <dsp:cNvSpPr/>
      </dsp:nvSpPr>
      <dsp:spPr>
        <a:xfrm>
          <a:off x="0" y="2636353"/>
          <a:ext cx="6513603" cy="3142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58420" rIns="327152" bIns="584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/>
            <a:t>The buyer needs an application to be able to easily compare prices between different online shops, so they won’t have too many saved or bookmark items.</a:t>
          </a:r>
        </a:p>
      </dsp:txBody>
      <dsp:txXfrm>
        <a:off x="0" y="2636353"/>
        <a:ext cx="6513603" cy="3142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70E56B-2D02-4E0A-AAA4-010A90D2AC7C}">
      <dsp:nvSpPr>
        <dsp:cNvPr id="0" name=""/>
        <dsp:cNvSpPr/>
      </dsp:nvSpPr>
      <dsp:spPr>
        <a:xfrm>
          <a:off x="0" y="230112"/>
          <a:ext cx="6513603" cy="241956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Need for better ratings management of online shops.</a:t>
          </a:r>
        </a:p>
      </dsp:txBody>
      <dsp:txXfrm>
        <a:off x="118113" y="348225"/>
        <a:ext cx="6277377" cy="2183334"/>
      </dsp:txXfrm>
    </dsp:sp>
    <dsp:sp modelId="{E1AC0CDC-DF54-48AD-8B32-44F25BB22BB4}">
      <dsp:nvSpPr>
        <dsp:cNvPr id="0" name=""/>
        <dsp:cNvSpPr/>
      </dsp:nvSpPr>
      <dsp:spPr>
        <a:xfrm>
          <a:off x="0" y="2649673"/>
          <a:ext cx="6513603" cy="3005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55880" rIns="312928" bIns="5588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kern="1200"/>
            <a:t>The buyer needs an application to be able to easily compare the rating management between different online shops, so they won’t have too many saved or bookmark online shops.</a:t>
          </a:r>
        </a:p>
      </dsp:txBody>
      <dsp:txXfrm>
        <a:off x="0" y="2649673"/>
        <a:ext cx="6513603" cy="30056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4D7D4-9CE3-4389-9D59-BC31BF2BD33E}">
      <dsp:nvSpPr>
        <dsp:cNvPr id="0" name=""/>
        <dsp:cNvSpPr/>
      </dsp:nvSpPr>
      <dsp:spPr>
        <a:xfrm>
          <a:off x="0" y="401472"/>
          <a:ext cx="6513603" cy="206856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Need for working and available vouchers</a:t>
          </a:r>
        </a:p>
      </dsp:txBody>
      <dsp:txXfrm>
        <a:off x="100979" y="502451"/>
        <a:ext cx="6311645" cy="1866602"/>
      </dsp:txXfrm>
    </dsp:sp>
    <dsp:sp modelId="{C5E4AC1F-5E75-417B-81A2-0C0D4E42FC98}">
      <dsp:nvSpPr>
        <dsp:cNvPr id="0" name=""/>
        <dsp:cNvSpPr/>
      </dsp:nvSpPr>
      <dsp:spPr>
        <a:xfrm>
          <a:off x="0" y="2470033"/>
          <a:ext cx="6513603" cy="301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66040" rIns="369824" bIns="66040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100" kern="1200"/>
            <a:t>The buyer needs an application to be able to easily find vouchers that they can use that is available.</a:t>
          </a:r>
        </a:p>
      </dsp:txBody>
      <dsp:txXfrm>
        <a:off x="0" y="2470033"/>
        <a:ext cx="6513603" cy="3013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F5BE-FA92-45AF-9E30-7B74C1ADF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D5382-80F1-4007-BA6E-8013B7E7A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1697A-1C0B-43FF-B56C-A7114059C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87D9F-D5A1-4658-B31C-E055355A8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9AF45-A85E-422C-BD44-4AF7E7A8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6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86605-1AAD-47B4-9DA9-32444E165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31AD3-3818-4317-8A3D-C48F9BBB1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31AA5-C5AE-4A68-A6E6-BCE065884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AAE86-7EBF-472F-BBA1-A2D64D199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08B7C-9C6F-4507-94D0-8A143514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34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96637-BB2A-4593-8A6D-AB32D5DED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C9373-E40A-4E47-84B4-DDBB45A06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739D7-E780-410C-9F2E-BE11CC63A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85A80-DB96-4DA2-9140-DBCEF95A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6AFE7-DB7E-43E5-98BC-8F90C8D6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1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A25F-AD5E-4E31-9FB2-47DB2B8DC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8E49D-2481-4FB9-9A39-E63837159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488FF-15ED-494F-9254-06C0B4BF0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F2E8A-9E02-485A-9EC2-FAEB5B31D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41A5-1D47-4744-90D1-973CFCA1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8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5BB2-0E39-4F28-B997-B2B12E341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F4454-0A2B-4FFB-A26B-2381CBC06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1719-E4A6-4FE2-91A3-9DFD7D52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4C7CA-F2D5-4473-9FE9-076D35E98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882FE-1F35-4F76-ABEE-1BB1635F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98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1DBDF-660B-488E-9CA0-7498BC33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969F6-1045-4378-B696-18F2DC2DE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C7EB9-D30D-409A-BEAD-78113A803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1F960-1995-461A-AB56-65D9A7326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40EA2-3D88-4EC6-A61C-FBBFC181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6A1DE4-4093-48D5-A8B3-C3C2CF6C2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45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8762-CD51-4B51-AA3C-B21FF9F6C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0D65A-4456-4E55-B46F-BD0D2C3EC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462ED-3C61-41B9-8AEF-E0B74857A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551F19-E452-431C-8B98-5A9FA88EBA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B1DB4-8AC1-4E24-BA3A-16F6BD6780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5359EC-D046-4203-8245-4D96011F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04D98C-C01E-4478-80BB-109422D42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247608-72B4-4BDD-B77A-609B8D8E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1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E3E1-656C-48A7-BFDE-F5F5973C9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64DD2-729F-46BB-B83A-02A389D3D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8CEF3-172E-4334-A401-EE1B4ECCC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E6423-F16A-464A-93D3-E4D12AF9B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00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6B67F-25C9-42B4-B501-45FFE14EE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4D0D05-A132-4B7D-A398-9D9FE01B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63349-995E-4E82-9D3D-B5A5C21A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154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926AD-1620-4945-AFD2-DAE068B35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99836-DEC9-4164-A8A8-AE53C5438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2AE91-639A-48B3-8C69-CB0890A4F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D3DF4D-92B4-44AB-84FD-385043AE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4C29C-9466-416D-ADD1-63B4D4EEA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99CF9-8ACC-4F37-B98C-D0A5EEF1D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4BFB-971B-4912-B548-C0BDD273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21826C-FD6B-46D2-AB52-A1B5BB4FF2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B8EAB-3BF4-4684-9A5C-FD0895FF9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3C5CA-F638-4DB4-8866-848BB013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184FC-9454-4FAF-9D68-039125F0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72C94-3419-4AD3-A73C-3D9C3383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27719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5078C-124A-42AC-A5E0-E29B750A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E09ED-09CA-4109-8DD7-FD0DE818B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E27AC-9EB4-4D9A-978F-4D9E71A084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15071-E952-4082-9A4F-F5D9F5DCF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DCB8B-B242-439C-B794-691B5C554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785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8E1C-0447-4BFE-BB01-B64CAC5A7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3111" y="640081"/>
            <a:ext cx="5138808" cy="3352473"/>
          </a:xfrm>
          <a:noFill/>
        </p:spPr>
        <p:txBody>
          <a:bodyPr>
            <a:normAutofit/>
          </a:bodyPr>
          <a:lstStyle/>
          <a:p>
            <a:r>
              <a:rPr lang="en-US"/>
              <a:t>Being in the shoes of an online buyer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D1109-FA72-4E8D-BEC7-B774ADC7B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3110" y="4157147"/>
            <a:ext cx="5138809" cy="2060774"/>
          </a:xfrm>
          <a:noFill/>
        </p:spPr>
        <p:txBody>
          <a:bodyPr>
            <a:normAutofit/>
          </a:bodyPr>
          <a:lstStyle/>
          <a:p>
            <a:r>
              <a:rPr lang="en-PH" b="1" dirty="0">
                <a:latin typeface="Product Sans" panose="020B0503030502040203" pitchFamily="34" charset="0"/>
              </a:rPr>
              <a:t>Pedro, </a:t>
            </a:r>
            <a:r>
              <a:rPr lang="en-PH" dirty="0">
                <a:latin typeface="Product Sans" panose="020B0503030502040203" pitchFamily="34" charset="0"/>
              </a:rPr>
              <a:t>Felix Andrei IV</a:t>
            </a:r>
            <a:endParaRPr lang="en-PH" b="1" dirty="0">
              <a:latin typeface="Product Sans" panose="020B0503030502040203" pitchFamily="34" charset="0"/>
            </a:endParaRPr>
          </a:p>
          <a:p>
            <a:r>
              <a:rPr lang="en-PH" b="1" dirty="0">
                <a:latin typeface="Product Sans" panose="020B0503030502040203" pitchFamily="34" charset="0"/>
              </a:rPr>
              <a:t>Teodoro, </a:t>
            </a:r>
            <a:r>
              <a:rPr lang="en-PH" dirty="0">
                <a:latin typeface="Product Sans" panose="020B0503030502040203" pitchFamily="34" charset="0"/>
              </a:rPr>
              <a:t>Emily Grace</a:t>
            </a:r>
            <a:endParaRPr lang="en-PH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913D8DA-B72B-46FB-9E5D-656A0EB0A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6107584" cy="6861717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26">
            <a:extLst>
              <a:ext uri="{FF2B5EF4-FFF2-40B4-BE49-F238E27FC236}">
                <a16:creationId xmlns:a16="http://schemas.microsoft.com/office/drawing/2014/main" id="{63CDDC8E-3FD0-4545-A664-7661835B4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480917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8" descr="Image result for cart icon">
            <a:extLst>
              <a:ext uri="{FF2B5EF4-FFF2-40B4-BE49-F238E27FC236}">
                <a16:creationId xmlns:a16="http://schemas.microsoft.com/office/drawing/2014/main" id="{3F4409E1-D308-4AD3-ADBF-635FDA3FB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6500" y="1344157"/>
            <a:ext cx="4169664" cy="41696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384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17F79-3686-40B2-8B76-7CA8B19D0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Point of 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9C1D74-F639-4348-80CF-A9A9E4F5A2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27882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3009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17F79-3686-40B2-8B76-7CA8B19D0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Point of 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33F6E6-C635-4D13-9D96-EA9593BB6E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962413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1038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8F5FD9F9-5C9F-4B3B-8AF2-477D5B79F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310467" y="643467"/>
            <a:ext cx="5571066" cy="55710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686B613-6355-4D78-BC59-34028791A35A}"/>
              </a:ext>
            </a:extLst>
          </p:cNvPr>
          <p:cNvGrpSpPr/>
          <p:nvPr/>
        </p:nvGrpSpPr>
        <p:grpSpPr>
          <a:xfrm>
            <a:off x="122633" y="196276"/>
            <a:ext cx="2496279" cy="792756"/>
            <a:chOff x="0" y="401472"/>
            <a:chExt cx="6513603" cy="206856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D5BC6F2-31B0-415F-910E-61B165BA6556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160A7726-1DE3-4B39-888C-4307A3E16904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/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Storyboard 1</a:t>
              </a:r>
              <a:endParaRPr 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0684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84272860-DEEE-4678-B62F-EA7DD04DE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310467" y="643467"/>
            <a:ext cx="5571066" cy="557106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FB3DED-20F9-4D5A-A1D3-253B221E60A6}"/>
              </a:ext>
            </a:extLst>
          </p:cNvPr>
          <p:cNvGrpSpPr/>
          <p:nvPr/>
        </p:nvGrpSpPr>
        <p:grpSpPr>
          <a:xfrm>
            <a:off x="122633" y="196276"/>
            <a:ext cx="2496279" cy="792756"/>
            <a:chOff x="0" y="401472"/>
            <a:chExt cx="6513603" cy="206856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41A7C03-E3BC-47B3-BC5C-20F4512233B7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F2F47851-5072-4A9D-AAC3-6D5986A6267F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/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Storyboard 2</a:t>
              </a:r>
              <a:endParaRPr 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2648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5BD1617-6361-415E-B431-2FC45F4B8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116"/>
          <a:stretch/>
        </p:blipFill>
        <p:spPr>
          <a:xfrm>
            <a:off x="2409465" y="705247"/>
            <a:ext cx="7373070" cy="5447506"/>
          </a:xfr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7BEC40-6818-481E-9512-CF9DF4459D9E}"/>
              </a:ext>
            </a:extLst>
          </p:cNvPr>
          <p:cNvGrpSpPr/>
          <p:nvPr/>
        </p:nvGrpSpPr>
        <p:grpSpPr>
          <a:xfrm>
            <a:off x="122633" y="196276"/>
            <a:ext cx="2496279" cy="792756"/>
            <a:chOff x="0" y="401472"/>
            <a:chExt cx="6513603" cy="206856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BE8D7DE-2009-4B0E-920E-6EE775626D7E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4FA1E931-A58A-453F-B764-DD1FB7559AC0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/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Storyboard 3</a:t>
              </a:r>
              <a:endParaRPr 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00256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11007-D444-4253-A61C-B9C2CD1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58819A3-ECD5-4561-8643-609EF3F81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328762" y="1586314"/>
            <a:ext cx="7585004" cy="3685368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FCFFE8-8ABD-499D-94D1-C46B4105D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853760" y="1586315"/>
            <a:ext cx="7585001" cy="3685368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44FB308-7F14-4202-9EAF-AC7087C08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487201" y="1610402"/>
            <a:ext cx="7678702" cy="373089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A9A4610-41F7-4902-86B9-C818B6329349}"/>
              </a:ext>
            </a:extLst>
          </p:cNvPr>
          <p:cNvGrpSpPr/>
          <p:nvPr/>
        </p:nvGrpSpPr>
        <p:grpSpPr>
          <a:xfrm>
            <a:off x="690803" y="5119843"/>
            <a:ext cx="4893251" cy="1553976"/>
            <a:chOff x="0" y="401472"/>
            <a:chExt cx="6513603" cy="206856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65E3688-8910-41CA-A50C-5510E19461BA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4918711D-A402-4A8E-AF6C-2275FAC63437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/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dirty="0"/>
                <a:t>Paper Prototype 1</a:t>
              </a:r>
              <a:endParaRPr lang="en-US" sz="4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33991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0AF24BD0-8793-4039-8A23-CB19D994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416445" y="1044022"/>
            <a:ext cx="7974613" cy="38746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11007-D444-4253-A61C-B9C2CD1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9A4610-41F7-4902-86B9-C818B6329349}"/>
              </a:ext>
            </a:extLst>
          </p:cNvPr>
          <p:cNvGrpSpPr/>
          <p:nvPr/>
        </p:nvGrpSpPr>
        <p:grpSpPr>
          <a:xfrm>
            <a:off x="690803" y="5119843"/>
            <a:ext cx="4893251" cy="1553976"/>
            <a:chOff x="0" y="401472"/>
            <a:chExt cx="6513603" cy="206856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65E3688-8910-41CA-A50C-5510E19461BA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4918711D-A402-4A8E-AF6C-2275FAC63437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/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dirty="0"/>
                <a:t>Paper Prototype 1</a:t>
              </a:r>
              <a:endParaRPr lang="en-US" sz="4400" kern="1200" dirty="0"/>
            </a:p>
          </p:txBody>
        </p:sp>
      </p:grpSp>
      <p:pic>
        <p:nvPicPr>
          <p:cNvPr id="14" name="Picture 13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E81124F6-8DC7-4FED-ADA4-E9DBA4E89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12811" y="1342735"/>
            <a:ext cx="8587648" cy="417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80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1B4E439-4716-4772-B7FB-C58CD75F4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970606" y="1260846"/>
            <a:ext cx="8924729" cy="433630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11007-D444-4253-A61C-B9C2CD1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9A4610-41F7-4902-86B9-C818B6329349}"/>
              </a:ext>
            </a:extLst>
          </p:cNvPr>
          <p:cNvGrpSpPr/>
          <p:nvPr/>
        </p:nvGrpSpPr>
        <p:grpSpPr>
          <a:xfrm>
            <a:off x="690803" y="5119843"/>
            <a:ext cx="4893251" cy="1553976"/>
            <a:chOff x="0" y="401472"/>
            <a:chExt cx="6513603" cy="206856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65E3688-8910-41CA-A50C-5510E19461BA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4918711D-A402-4A8E-AF6C-2275FAC63437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/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dirty="0"/>
                <a:t>Paper Prototype 1</a:t>
              </a:r>
              <a:endParaRPr lang="en-US" sz="4400" kern="1200" dirty="0"/>
            </a:p>
          </p:txBody>
        </p:sp>
      </p:grp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05C1D8A-288F-4B50-82FC-31F8CD703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02044" y="1443721"/>
            <a:ext cx="8924728" cy="433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11007-D444-4253-A61C-B9C2CD1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9A4610-41F7-4902-86B9-C818B6329349}"/>
              </a:ext>
            </a:extLst>
          </p:cNvPr>
          <p:cNvGrpSpPr/>
          <p:nvPr/>
        </p:nvGrpSpPr>
        <p:grpSpPr>
          <a:xfrm>
            <a:off x="690803" y="5119843"/>
            <a:ext cx="4893251" cy="1553976"/>
            <a:chOff x="0" y="401472"/>
            <a:chExt cx="6513603" cy="206856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65E3688-8910-41CA-A50C-5510E19461BA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4918711D-A402-4A8E-AF6C-2275FAC63437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/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dirty="0"/>
                <a:t>Paper Prototype 2</a:t>
              </a:r>
              <a:endParaRPr lang="en-US" sz="4400" kern="1200" dirty="0"/>
            </a:p>
          </p:txBody>
        </p:sp>
      </p:grp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C68BB95-1222-4E01-A6F5-517302209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599" y="605318"/>
            <a:ext cx="4476596" cy="4476596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DFFF3F5-E6DA-4BCA-A2F2-57D38D6E8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648" y="574799"/>
            <a:ext cx="4620903" cy="462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86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11007-D444-4253-A61C-B9C2CD1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9A4610-41F7-4902-86B9-C818B6329349}"/>
              </a:ext>
            </a:extLst>
          </p:cNvPr>
          <p:cNvGrpSpPr/>
          <p:nvPr/>
        </p:nvGrpSpPr>
        <p:grpSpPr>
          <a:xfrm>
            <a:off x="690803" y="5119843"/>
            <a:ext cx="4893251" cy="1553976"/>
            <a:chOff x="0" y="401472"/>
            <a:chExt cx="6513603" cy="206856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65E3688-8910-41CA-A50C-5510E19461BA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4918711D-A402-4A8E-AF6C-2275FAC63437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/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dirty="0"/>
                <a:t>Paper Prototype 2</a:t>
              </a:r>
              <a:endParaRPr lang="en-US" sz="4400" kern="1200" dirty="0"/>
            </a:p>
          </p:txBody>
        </p:sp>
      </p:grp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A747FFFA-7618-418F-AC6C-6C968D449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201" y="1027583"/>
            <a:ext cx="3585451" cy="3585451"/>
          </a:xfrm>
        </p:spPr>
      </p:pic>
      <p:pic>
        <p:nvPicPr>
          <p:cNvPr id="7" name="Picture 6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8E6EEE22-D7F5-4BBB-AB90-743D70D5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651" y="1027583"/>
            <a:ext cx="3675919" cy="367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87DEBA14-FDA2-45EF-9928-4F56DAB2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6994"/>
            <a:ext cx="1217216" cy="863632"/>
          </a:xfrm>
          <a:custGeom>
            <a:avLst/>
            <a:gdLst>
              <a:gd name="connsiteX0" fmla="*/ 0 w 1217216"/>
              <a:gd name="connsiteY0" fmla="*/ 0 h 863632"/>
              <a:gd name="connsiteX1" fmla="*/ 1217216 w 1217216"/>
              <a:gd name="connsiteY1" fmla="*/ 0 h 863632"/>
              <a:gd name="connsiteX2" fmla="*/ 1217216 w 1217216"/>
              <a:gd name="connsiteY2" fmla="*/ 863632 h 863632"/>
              <a:gd name="connsiteX3" fmla="*/ 0 w 1217216"/>
              <a:gd name="connsiteY3" fmla="*/ 863632 h 8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16" h="863632">
                <a:moveTo>
                  <a:pt x="0" y="0"/>
                </a:moveTo>
                <a:lnTo>
                  <a:pt x="1217216" y="0"/>
                </a:lnTo>
                <a:lnTo>
                  <a:pt x="1217216" y="863632"/>
                </a:lnTo>
                <a:lnTo>
                  <a:pt x="0" y="8636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62" name="Picture 14" descr="Related image">
            <a:extLst>
              <a:ext uri="{FF2B5EF4-FFF2-40B4-BE49-F238E27FC236}">
                <a16:creationId xmlns:a16="http://schemas.microsoft.com/office/drawing/2014/main" id="{A82459C4-5E19-481F-BCA9-99B54B959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5702" y="773790"/>
            <a:ext cx="645171" cy="60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ight Triangle 192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29562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9581B7DD-04B3-4856-8C61-59D7A3F65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5" y="2837669"/>
            <a:ext cx="2344059" cy="3416073"/>
          </a:xfrm>
          <a:custGeom>
            <a:avLst/>
            <a:gdLst>
              <a:gd name="connsiteX0" fmla="*/ 0 w 2344059"/>
              <a:gd name="connsiteY0" fmla="*/ 0 h 3416073"/>
              <a:gd name="connsiteX1" fmla="*/ 2344059 w 2344059"/>
              <a:gd name="connsiteY1" fmla="*/ 0 h 3416073"/>
              <a:gd name="connsiteX2" fmla="*/ 2344059 w 2344059"/>
              <a:gd name="connsiteY2" fmla="*/ 3416073 h 3416073"/>
              <a:gd name="connsiteX3" fmla="*/ 0 w 2344059"/>
              <a:gd name="connsiteY3" fmla="*/ 3416073 h 34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9" h="3416073">
                <a:moveTo>
                  <a:pt x="0" y="0"/>
                </a:moveTo>
                <a:lnTo>
                  <a:pt x="2344059" y="0"/>
                </a:lnTo>
                <a:lnTo>
                  <a:pt x="2344059" y="3416073"/>
                </a:lnTo>
                <a:lnTo>
                  <a:pt x="0" y="34160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5" name="Right Triangle 194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0EB2088F-2F1B-43DE-957F-CF2F16D53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00" y="2828369"/>
            <a:ext cx="3471464" cy="2557932"/>
          </a:xfrm>
          <a:custGeom>
            <a:avLst/>
            <a:gdLst>
              <a:gd name="connsiteX0" fmla="*/ 0 w 3471464"/>
              <a:gd name="connsiteY0" fmla="*/ 0 h 2557932"/>
              <a:gd name="connsiteX1" fmla="*/ 3471464 w 3471464"/>
              <a:gd name="connsiteY1" fmla="*/ 0 h 2557932"/>
              <a:gd name="connsiteX2" fmla="*/ 3471464 w 3471464"/>
              <a:gd name="connsiteY2" fmla="*/ 2557932 h 2557932"/>
              <a:gd name="connsiteX3" fmla="*/ 0 w 3471464"/>
              <a:gd name="connsiteY3" fmla="*/ 2557932 h 25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464" h="2557932">
                <a:moveTo>
                  <a:pt x="0" y="0"/>
                </a:moveTo>
                <a:lnTo>
                  <a:pt x="3471464" y="0"/>
                </a:lnTo>
                <a:lnTo>
                  <a:pt x="3471464" y="2557932"/>
                </a:lnTo>
                <a:lnTo>
                  <a:pt x="0" y="25579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FF417D09-0122-4227-8FDD-2C4C19C68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841" y="604258"/>
            <a:ext cx="1990594" cy="2254327"/>
          </a:xfrm>
          <a:custGeom>
            <a:avLst/>
            <a:gdLst>
              <a:gd name="connsiteX0" fmla="*/ 0 w 1990594"/>
              <a:gd name="connsiteY0" fmla="*/ 0 h 2254327"/>
              <a:gd name="connsiteX1" fmla="*/ 1990594 w 1990594"/>
              <a:gd name="connsiteY1" fmla="*/ 0 h 2254327"/>
              <a:gd name="connsiteX2" fmla="*/ 1990594 w 1990594"/>
              <a:gd name="connsiteY2" fmla="*/ 2254327 h 2254327"/>
              <a:gd name="connsiteX3" fmla="*/ 0 w 1990594"/>
              <a:gd name="connsiteY3" fmla="*/ 2254327 h 225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594" h="2254327">
                <a:moveTo>
                  <a:pt x="0" y="0"/>
                </a:moveTo>
                <a:lnTo>
                  <a:pt x="1990594" y="0"/>
                </a:lnTo>
                <a:lnTo>
                  <a:pt x="1990594" y="2254327"/>
                </a:lnTo>
                <a:lnTo>
                  <a:pt x="0" y="22543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8" name="Right Triangle 197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4934" y="633344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4" name="Picture 16" descr="Image result for olx logo">
            <a:extLst>
              <a:ext uri="{FF2B5EF4-FFF2-40B4-BE49-F238E27FC236}">
                <a16:creationId xmlns:a16="http://schemas.microsoft.com/office/drawing/2014/main" id="{4917BA03-E15A-43B1-9656-A8889D3D2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8342" y="899278"/>
            <a:ext cx="1644158" cy="16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hopee logo">
            <a:extLst>
              <a:ext uri="{FF2B5EF4-FFF2-40B4-BE49-F238E27FC236}">
                <a16:creationId xmlns:a16="http://schemas.microsoft.com/office/drawing/2014/main" id="{C2288DB9-6F3D-4CBD-899E-3348293ED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283" y="3522714"/>
            <a:ext cx="2036959" cy="203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Right Triangle 200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1600" y="3243308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Image result for carousell logo">
            <a:extLst>
              <a:ext uri="{FF2B5EF4-FFF2-40B4-BE49-F238E27FC236}">
                <a16:creationId xmlns:a16="http://schemas.microsoft.com/office/drawing/2014/main" id="{9160CE91-FF1B-4DB5-9B76-8582A7DCB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6959" y="2970489"/>
            <a:ext cx="2290882" cy="227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Right Triangle 201">
            <a:extLst>
              <a:ext uri="{FF2B5EF4-FFF2-40B4-BE49-F238E27FC236}">
                <a16:creationId xmlns:a16="http://schemas.microsoft.com/office/drawing/2014/main" id="{21908082-D0BB-4FF0-A90D-6B6B3DE2A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6013" y="2827175"/>
            <a:ext cx="1092260" cy="2560320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9419A395-0EE8-465E-9AAC-375DF289D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3205" y="631297"/>
            <a:ext cx="3837241" cy="5581640"/>
          </a:xfrm>
          <a:custGeom>
            <a:avLst/>
            <a:gdLst>
              <a:gd name="connsiteX0" fmla="*/ 0 w 3837241"/>
              <a:gd name="connsiteY0" fmla="*/ 0 h 5581640"/>
              <a:gd name="connsiteX1" fmla="*/ 3837241 w 3837241"/>
              <a:gd name="connsiteY1" fmla="*/ 0 h 5581640"/>
              <a:gd name="connsiteX2" fmla="*/ 3837241 w 3837241"/>
              <a:gd name="connsiteY2" fmla="*/ 5581640 h 5581640"/>
              <a:gd name="connsiteX3" fmla="*/ 0 w 3837241"/>
              <a:gd name="connsiteY3" fmla="*/ 5581640 h 558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7241" h="5581640">
                <a:moveTo>
                  <a:pt x="0" y="0"/>
                </a:moveTo>
                <a:lnTo>
                  <a:pt x="3837241" y="0"/>
                </a:lnTo>
                <a:lnTo>
                  <a:pt x="3837241" y="5581640"/>
                </a:lnTo>
                <a:lnTo>
                  <a:pt x="0" y="55816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2" name="Picture 4" descr="Image result for lazada logo">
            <a:extLst>
              <a:ext uri="{FF2B5EF4-FFF2-40B4-BE49-F238E27FC236}">
                <a16:creationId xmlns:a16="http://schemas.microsoft.com/office/drawing/2014/main" id="{B9C60D42-99B8-46BB-8DBD-68F870E0B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8151" y="1834266"/>
            <a:ext cx="3181990" cy="318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903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11007-D444-4253-A61C-B9C2CD1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9A4610-41F7-4902-86B9-C818B6329349}"/>
              </a:ext>
            </a:extLst>
          </p:cNvPr>
          <p:cNvGrpSpPr/>
          <p:nvPr/>
        </p:nvGrpSpPr>
        <p:grpSpPr>
          <a:xfrm>
            <a:off x="690803" y="5119843"/>
            <a:ext cx="4893251" cy="1553976"/>
            <a:chOff x="0" y="401472"/>
            <a:chExt cx="6513603" cy="206856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65E3688-8910-41CA-A50C-5510E19461BA}"/>
                </a:ext>
              </a:extLst>
            </p:cNvPr>
            <p:cNvSpPr/>
            <p:nvPr/>
          </p:nvSpPr>
          <p:spPr>
            <a:xfrm>
              <a:off x="0" y="401472"/>
              <a:ext cx="6513603" cy="20685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4918711D-A402-4A8E-AF6C-2275FAC63437}"/>
                </a:ext>
              </a:extLst>
            </p:cNvPr>
            <p:cNvSpPr txBox="1"/>
            <p:nvPr/>
          </p:nvSpPr>
          <p:spPr>
            <a:xfrm>
              <a:off x="100979" y="502451"/>
              <a:ext cx="6311645" cy="1866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8120" tIns="198120" rIns="198120" bIns="198120" numCol="1" spcCol="1270" anchor="ctr" anchorCtr="0">
              <a:noAutofit/>
            </a:bodyPr>
            <a:lstStyle/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dirty="0"/>
                <a:t>Paper Prototype 2</a:t>
              </a:r>
              <a:endParaRPr lang="en-US" sz="4400" kern="1200" dirty="0"/>
            </a:p>
          </p:txBody>
        </p:sp>
      </p:grpSp>
      <p:pic>
        <p:nvPicPr>
          <p:cNvPr id="5" name="Content Placeholder 4" descr="A picture containing toiletry&#10;&#10;Description automatically generated">
            <a:extLst>
              <a:ext uri="{FF2B5EF4-FFF2-40B4-BE49-F238E27FC236}">
                <a16:creationId xmlns:a16="http://schemas.microsoft.com/office/drawing/2014/main" id="{829A2F12-A4E8-4C8B-AF6D-74D27EE73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147" y="47377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954146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E147-4C1F-4B9A-B8C2-3784C322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and Remarks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C76D6-81A1-456E-88F9-88287E4F5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Kean Coria – APC Student</a:t>
            </a:r>
          </a:p>
          <a:p>
            <a:r>
              <a:rPr lang="en-US" dirty="0"/>
              <a:t>Search items and search vouchers are in the links or buttons (one search bar)</a:t>
            </a:r>
          </a:p>
          <a:p>
            <a:r>
              <a:rPr lang="en-US" dirty="0"/>
              <a:t>Voucher options should be integrated to the store gallery</a:t>
            </a:r>
          </a:p>
        </p:txBody>
      </p:sp>
    </p:spTree>
    <p:extLst>
      <p:ext uri="{BB962C8B-B14F-4D97-AF65-F5344CB8AC3E}">
        <p14:creationId xmlns:p14="http://schemas.microsoft.com/office/powerpoint/2010/main" val="2447602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E147-4C1F-4B9A-B8C2-3784C322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and Remarks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C76D6-81A1-456E-88F9-88287E4F5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Jaques</a:t>
            </a:r>
            <a:r>
              <a:rPr lang="en-US" dirty="0"/>
              <a:t> Earnest Philip Ramos– APC Student</a:t>
            </a:r>
          </a:p>
          <a:p>
            <a:r>
              <a:rPr lang="en-US" dirty="0"/>
              <a:t>Needs a filter to arrange it by price, shop, or star rating/reviews.</a:t>
            </a:r>
          </a:p>
          <a:p>
            <a:r>
              <a:rPr lang="en-US" dirty="0"/>
              <a:t>Interface Is not confusing and straightforward, very easy to use.</a:t>
            </a:r>
          </a:p>
        </p:txBody>
      </p:sp>
    </p:spTree>
    <p:extLst>
      <p:ext uri="{BB962C8B-B14F-4D97-AF65-F5344CB8AC3E}">
        <p14:creationId xmlns:p14="http://schemas.microsoft.com/office/powerpoint/2010/main" val="411659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36CCF2-CD62-4242-AB64-4207DAE23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9710"/>
            <a:ext cx="3278292" cy="2352174"/>
          </a:xfrm>
          <a:prstGeom prst="rect">
            <a:avLst/>
          </a:prstGeom>
        </p:spPr>
      </p:pic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AE631BFC-0A5A-4003-B8C1-20FA45168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7" r="5" b="5"/>
          <a:stretch/>
        </p:blipFill>
        <p:spPr bwMode="auto">
          <a:xfrm>
            <a:off x="4243493" y="1303736"/>
            <a:ext cx="3743538" cy="425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D8D320DC-8351-4920-95D7-835F45429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 bwMode="auto">
          <a:xfrm>
            <a:off x="8616317" y="643466"/>
            <a:ext cx="2624662" cy="26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D8D751-6D28-4939-94CE-92F238298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885925"/>
            <a:ext cx="3278292" cy="2032541"/>
          </a:xfrm>
          <a:prstGeom prst="rect">
            <a:avLst/>
          </a:prstGeom>
        </p:spPr>
      </p:pic>
      <p:pic>
        <p:nvPicPr>
          <p:cNvPr id="3080" name="Picture 8" descr="Image result for instagram logo">
            <a:extLst>
              <a:ext uri="{FF2B5EF4-FFF2-40B4-BE49-F238E27FC236}">
                <a16:creationId xmlns:a16="http://schemas.microsoft.com/office/drawing/2014/main" id="{8DBAEDBD-6DCB-4864-868B-D2F785125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" r="5097" b="-5"/>
          <a:stretch/>
        </p:blipFill>
        <p:spPr bwMode="auto">
          <a:xfrm>
            <a:off x="8758501" y="3589863"/>
            <a:ext cx="2340292" cy="26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140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92360-57C1-425D-860A-A62E4D03A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PH" sz="3200">
                <a:solidFill>
                  <a:schemeClr val="bg1"/>
                </a:solidFill>
              </a:rPr>
              <a:t>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9C894-51BD-4EE0-9429-3FCD7175A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975" y="3853690"/>
            <a:ext cx="9334500" cy="8703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The items isn’t the same as the picture shown in the online shop. </a:t>
            </a:r>
          </a:p>
          <a:p>
            <a:pPr marL="0" indent="0" algn="ctr">
              <a:buNone/>
            </a:pPr>
            <a:endParaRPr lang="en-PH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AD93C-C23A-4F60-98FA-E65A4F4034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0125" y="1556292"/>
            <a:ext cx="10515600" cy="212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71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92360-57C1-425D-860A-A62E4D03A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PH" sz="3200">
                <a:solidFill>
                  <a:schemeClr val="bg1"/>
                </a:solidFill>
              </a:rPr>
              <a:t>Observation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92CB3-566D-495B-B148-5542424B3D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8894" y="1727232"/>
            <a:ext cx="5487106" cy="3616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342C2D-84D1-43AE-9CCE-18D53641366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5555" y="1802005"/>
            <a:ext cx="5322570" cy="346735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84D951D-7782-4FD4-845C-F88CFCA6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0" y="5683064"/>
            <a:ext cx="9334500" cy="8703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The buyer would like an app that would help compare prices.</a:t>
            </a: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216559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92360-57C1-425D-860A-A62E4D03A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PH" sz="3200">
                <a:solidFill>
                  <a:schemeClr val="bg1"/>
                </a:solidFill>
              </a:rPr>
              <a:t>Observation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CC122-D0CD-43F0-A20A-6C5AE1AFD2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7475" y="1589866"/>
            <a:ext cx="6877050" cy="419626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D3AFE75-CAC2-455C-A7B9-0E00FCACE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075" y="5892445"/>
            <a:ext cx="9334500" cy="8703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The items isn’t the same as the picture shown in the online shop. </a:t>
            </a:r>
          </a:p>
          <a:p>
            <a:pPr marL="0" indent="0" algn="ctr">
              <a:buNone/>
            </a:pP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219654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92360-57C1-425D-860A-A62E4D03A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PH" sz="3200">
                <a:solidFill>
                  <a:schemeClr val="bg1"/>
                </a:solidFill>
              </a:rPr>
              <a:t>Observation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641D1-D3B1-41E1-87EC-38FAF0C2BC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32070" y="1423590"/>
            <a:ext cx="2887980" cy="420069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7BC920-25E7-4264-ACB6-E61E7AFCF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1CECA5-6300-4D30-B422-B4DC41A9C5A7}"/>
              </a:ext>
            </a:extLst>
          </p:cNvPr>
          <p:cNvSpPr txBox="1">
            <a:spLocks/>
          </p:cNvSpPr>
          <p:nvPr/>
        </p:nvSpPr>
        <p:spPr>
          <a:xfrm>
            <a:off x="1362075" y="5892445"/>
            <a:ext cx="9334500" cy="870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The reviews on the online shop is forged. </a:t>
            </a: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183316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92F6-F45F-4559-9F9A-875B2B375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Identification Needs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4EF3CC-373F-4571-98F3-51EC6D2932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566982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312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17F79-3686-40B2-8B76-7CA8B19D0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Point of 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B9FC2A-1E89-4CB1-95AD-5A29DAA094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27753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1433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337</Words>
  <Application>Microsoft Office PowerPoint</Application>
  <PresentationFormat>Widescreen</PresentationFormat>
  <Paragraphs>42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Product Sans</vt:lpstr>
      <vt:lpstr>Office Theme</vt:lpstr>
      <vt:lpstr>Being in the shoes of an online buyer</vt:lpstr>
      <vt:lpstr>PowerPoint Presentation</vt:lpstr>
      <vt:lpstr>PowerPoint Presentation</vt:lpstr>
      <vt:lpstr>Observation</vt:lpstr>
      <vt:lpstr>Observation</vt:lpstr>
      <vt:lpstr>Observation</vt:lpstr>
      <vt:lpstr>Observation</vt:lpstr>
      <vt:lpstr>Identification Needs</vt:lpstr>
      <vt:lpstr>Point of View</vt:lpstr>
      <vt:lpstr>Point of View</vt:lpstr>
      <vt:lpstr>Point of 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 and Remarks </vt:lpstr>
      <vt:lpstr>Recommendations and Remarks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in the shoes of an online buyer</dc:title>
  <dc:creator>faivpedro@outlook.com</dc:creator>
  <cp:lastModifiedBy>faivpedro@outlook.com</cp:lastModifiedBy>
  <cp:revision>6</cp:revision>
  <dcterms:created xsi:type="dcterms:W3CDTF">2019-08-12T23:27:14Z</dcterms:created>
  <dcterms:modified xsi:type="dcterms:W3CDTF">2019-08-13T00:23:32Z</dcterms:modified>
</cp:coreProperties>
</file>